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00" r:id="rId3"/>
    <p:sldId id="289" r:id="rId4"/>
    <p:sldId id="288" r:id="rId5"/>
    <p:sldId id="290" r:id="rId6"/>
    <p:sldId id="269" r:id="rId7"/>
    <p:sldId id="291" r:id="rId8"/>
    <p:sldId id="271" r:id="rId9"/>
    <p:sldId id="292" r:id="rId10"/>
    <p:sldId id="270" r:id="rId11"/>
    <p:sldId id="293" r:id="rId12"/>
    <p:sldId id="278" r:id="rId13"/>
    <p:sldId id="294" r:id="rId14"/>
    <p:sldId id="279" r:id="rId15"/>
    <p:sldId id="295" r:id="rId16"/>
    <p:sldId id="282" r:id="rId17"/>
    <p:sldId id="296" r:id="rId18"/>
    <p:sldId id="284" r:id="rId19"/>
    <p:sldId id="297" r:id="rId20"/>
    <p:sldId id="286" r:id="rId21"/>
    <p:sldId id="287" r:id="rId22"/>
    <p:sldId id="299" r:id="rId23"/>
    <p:sldId id="298" r:id="rId24"/>
    <p:sldId id="305" r:id="rId25"/>
    <p:sldId id="303" r:id="rId26"/>
    <p:sldId id="30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0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6D3B-F6CE-4563-B16B-B73BA6279EBC}" type="datetimeFigureOut">
              <a:rPr lang="fr-FR" smtClean="0"/>
              <a:t>03/12/2021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AC3A0BE-1658-41F9-9A89-09ABB8F01C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39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6D3B-F6CE-4563-B16B-B73BA6279EBC}" type="datetimeFigureOut">
              <a:rPr lang="fr-FR" smtClean="0"/>
              <a:t>03/12/2021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AC3A0BE-1658-41F9-9A89-09ABB8F01C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25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6D3B-F6CE-4563-B16B-B73BA6279EBC}" type="datetimeFigureOut">
              <a:rPr lang="fr-FR" smtClean="0"/>
              <a:t>03/12/2021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AC3A0BE-1658-41F9-9A89-09ABB8F01C82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1866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6D3B-F6CE-4563-B16B-B73BA6279EBC}" type="datetimeFigureOut">
              <a:rPr lang="fr-FR" smtClean="0"/>
              <a:t>03/12/2021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AC3A0BE-1658-41F9-9A89-09ABB8F01C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806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6D3B-F6CE-4563-B16B-B73BA6279EBC}" type="datetimeFigureOut">
              <a:rPr lang="fr-FR" smtClean="0"/>
              <a:t>03/12/2021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AC3A0BE-1658-41F9-9A89-09ABB8F01C82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1517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6D3B-F6CE-4563-B16B-B73BA6279EBC}" type="datetimeFigureOut">
              <a:rPr lang="fr-FR" smtClean="0"/>
              <a:t>03/12/2021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AC3A0BE-1658-41F9-9A89-09ABB8F01C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128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6D3B-F6CE-4563-B16B-B73BA6279EBC}" type="datetimeFigureOut">
              <a:rPr lang="fr-FR" smtClean="0"/>
              <a:t>03/12/2021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3A0BE-1658-41F9-9A89-09ABB8F01C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951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6D3B-F6CE-4563-B16B-B73BA6279EBC}" type="datetimeFigureOut">
              <a:rPr lang="fr-FR" smtClean="0"/>
              <a:t>03/12/2021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3A0BE-1658-41F9-9A89-09ABB8F01C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240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6D3B-F6CE-4563-B16B-B73BA6279EBC}" type="datetimeFigureOut">
              <a:rPr lang="fr-FR" smtClean="0"/>
              <a:t>03/12/2021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3A0BE-1658-41F9-9A89-09ABB8F01C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26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6D3B-F6CE-4563-B16B-B73BA6279EBC}" type="datetimeFigureOut">
              <a:rPr lang="fr-FR" smtClean="0"/>
              <a:t>03/12/2021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AC3A0BE-1658-41F9-9A89-09ABB8F01C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13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6D3B-F6CE-4563-B16B-B73BA6279EBC}" type="datetimeFigureOut">
              <a:rPr lang="fr-FR" smtClean="0"/>
              <a:t>03/12/2021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AC3A0BE-1658-41F9-9A89-09ABB8F01C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703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6D3B-F6CE-4563-B16B-B73BA6279EBC}" type="datetimeFigureOut">
              <a:rPr lang="fr-FR" smtClean="0"/>
              <a:t>03/12/2021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AC3A0BE-1658-41F9-9A89-09ABB8F01C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0389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6D3B-F6CE-4563-B16B-B73BA6279EBC}" type="datetimeFigureOut">
              <a:rPr lang="fr-FR" smtClean="0"/>
              <a:t>03/12/2021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3A0BE-1658-41F9-9A89-09ABB8F01C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96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6D3B-F6CE-4563-B16B-B73BA6279EBC}" type="datetimeFigureOut">
              <a:rPr lang="fr-FR" smtClean="0"/>
              <a:t>03/12/2021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3A0BE-1658-41F9-9A89-09ABB8F01C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578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6D3B-F6CE-4563-B16B-B73BA6279EBC}" type="datetimeFigureOut">
              <a:rPr lang="fr-FR" smtClean="0"/>
              <a:t>03/12/2021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3A0BE-1658-41F9-9A89-09ABB8F01C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02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6D3B-F6CE-4563-B16B-B73BA6279EBC}" type="datetimeFigureOut">
              <a:rPr lang="fr-FR" smtClean="0"/>
              <a:t>03/12/2021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AC3A0BE-1658-41F9-9A89-09ABB8F01C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265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66D3B-F6CE-4563-B16B-B73BA6279EBC}" type="datetimeFigureOut">
              <a:rPr lang="fr-FR" smtClean="0"/>
              <a:t>03/12/2021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AC3A0BE-1658-41F9-9A89-09ABB8F01C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7544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nginx.org/en/download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E8439-BD98-47F4-BE36-4B0AD4624A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latin typeface="Franklin Gothic Book (Corps)"/>
                <a:cs typeface="Arial" panose="020B0604020202020204" pitchFamily="34" charset="0"/>
              </a:rPr>
              <a:t>Projet n°1: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FA999A-5529-470E-96F0-5AA694D16C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5400" b="1" dirty="0">
                <a:solidFill>
                  <a:srgbClr val="FFC000"/>
                </a:solidFill>
              </a:rPr>
              <a:t>Ma</a:t>
            </a:r>
            <a:r>
              <a:rPr lang="fr-FR" sz="5400" b="1" dirty="0">
                <a:solidFill>
                  <a:srgbClr val="880440"/>
                </a:solidFill>
              </a:rPr>
              <a:t>Librairie</a:t>
            </a:r>
          </a:p>
        </p:txBody>
      </p:sp>
    </p:spTree>
    <p:extLst>
      <p:ext uri="{BB962C8B-B14F-4D97-AF65-F5344CB8AC3E}">
        <p14:creationId xmlns:p14="http://schemas.microsoft.com/office/powerpoint/2010/main" val="4022186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CCB46EB-09ED-4303-B6D7-85A194BCE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0803" y="1523999"/>
            <a:ext cx="10503146" cy="4470589"/>
          </a:xfrm>
        </p:spPr>
      </p:pic>
    </p:spTree>
    <p:extLst>
      <p:ext uri="{BB962C8B-B14F-4D97-AF65-F5344CB8AC3E}">
        <p14:creationId xmlns:p14="http://schemas.microsoft.com/office/powerpoint/2010/main" val="2753187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E8439-BD98-47F4-BE36-4B0AD4624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9905" y="1772478"/>
            <a:ext cx="8915399" cy="2262781"/>
          </a:xfrm>
        </p:spPr>
        <p:txBody>
          <a:bodyPr/>
          <a:lstStyle/>
          <a:p>
            <a:r>
              <a:rPr lang="fr-FR" b="1" dirty="0"/>
              <a:t>PAGE DE LIBRAIRIE:</a:t>
            </a:r>
            <a:endParaRPr lang="fr-FR" dirty="0">
              <a:latin typeface="Franklin Gothic Book (Corps)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FA999A-5529-470E-96F0-5AA694D16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155061"/>
            <a:ext cx="6831673" cy="1086237"/>
          </a:xfrm>
        </p:spPr>
        <p:txBody>
          <a:bodyPr>
            <a:normAutofit/>
          </a:bodyPr>
          <a:lstStyle/>
          <a:p>
            <a:r>
              <a:rPr lang="fr-FR" sz="2800" b="1" dirty="0"/>
              <a:t>Texte expliquant clairement qu’est-ce MaLibrairie.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81210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2B86E-EA05-4128-A7CB-466414717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801" y="288235"/>
            <a:ext cx="9601200" cy="1485900"/>
          </a:xfrm>
        </p:spPr>
        <p:txBody>
          <a:bodyPr/>
          <a:lstStyle/>
          <a:p>
            <a:pPr marL="0" indent="0" algn="ctr">
              <a:buNone/>
            </a:pPr>
            <a:r>
              <a:rPr lang="fr-FR" sz="4400" b="1" dirty="0"/>
              <a:t>Texte expliquant clairement qu’est ce MaLibrairie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CCB46EB-09ED-4303-B6D7-85A194BCE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396542" y="2133600"/>
            <a:ext cx="7300741" cy="3778250"/>
          </a:xfrm>
        </p:spPr>
      </p:pic>
    </p:spTree>
    <p:extLst>
      <p:ext uri="{BB962C8B-B14F-4D97-AF65-F5344CB8AC3E}">
        <p14:creationId xmlns:p14="http://schemas.microsoft.com/office/powerpoint/2010/main" val="3327237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E8439-BD98-47F4-BE36-4B0AD4624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9905" y="1732722"/>
            <a:ext cx="8915399" cy="2262781"/>
          </a:xfrm>
        </p:spPr>
        <p:txBody>
          <a:bodyPr/>
          <a:lstStyle/>
          <a:p>
            <a:r>
              <a:rPr lang="fr-FR" b="1" dirty="0"/>
              <a:t>PAGE EMPLOYES:</a:t>
            </a:r>
            <a:endParaRPr lang="fr-FR" dirty="0">
              <a:latin typeface="Franklin Gothic Book (Corps)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FA999A-5529-470E-96F0-5AA694D16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155061"/>
            <a:ext cx="6831673" cy="1086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dirty="0"/>
              <a:t>Texte expliquant qui sont nos employés et quels sont leurs rôles</a:t>
            </a:r>
          </a:p>
        </p:txBody>
      </p:sp>
    </p:spTree>
    <p:extLst>
      <p:ext uri="{BB962C8B-B14F-4D97-AF65-F5344CB8AC3E}">
        <p14:creationId xmlns:p14="http://schemas.microsoft.com/office/powerpoint/2010/main" val="1168420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CCB46EB-09ED-4303-B6D7-85A194BCE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5304" y="1082671"/>
            <a:ext cx="9624771" cy="4880808"/>
          </a:xfrm>
        </p:spPr>
      </p:pic>
    </p:spTree>
    <p:extLst>
      <p:ext uri="{BB962C8B-B14F-4D97-AF65-F5344CB8AC3E}">
        <p14:creationId xmlns:p14="http://schemas.microsoft.com/office/powerpoint/2010/main" val="993880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E8439-BD98-47F4-BE36-4B0AD4624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9905" y="1719470"/>
            <a:ext cx="8915399" cy="2262781"/>
          </a:xfrm>
        </p:spPr>
        <p:txBody>
          <a:bodyPr/>
          <a:lstStyle/>
          <a:p>
            <a:r>
              <a:rPr lang="fr-FR" b="1" dirty="0"/>
              <a:t>PAGE DE CONTACT:</a:t>
            </a:r>
            <a:endParaRPr lang="fr-FR" dirty="0">
              <a:latin typeface="Franklin Gothic Book (Corps)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FA999A-5529-470E-96F0-5AA694D16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155061"/>
            <a:ext cx="6831673" cy="1503617"/>
          </a:xfrm>
        </p:spPr>
        <p:txBody>
          <a:bodyPr>
            <a:normAutofit fontScale="25000" lnSpcReduction="20000"/>
          </a:bodyPr>
          <a:lstStyle/>
          <a:p>
            <a:r>
              <a:rPr lang="fr-FR" sz="11200" b="1" dirty="0"/>
              <a:t>Formulaire permettant de nous contacter pour divers raisons et une FAQ permettant de vous répondre directement ci-possible.</a:t>
            </a:r>
          </a:p>
          <a:p>
            <a:endParaRPr lang="fr-FR" sz="6600" dirty="0"/>
          </a:p>
        </p:txBody>
      </p:sp>
    </p:spTree>
    <p:extLst>
      <p:ext uri="{BB962C8B-B14F-4D97-AF65-F5344CB8AC3E}">
        <p14:creationId xmlns:p14="http://schemas.microsoft.com/office/powerpoint/2010/main" val="2970236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B4AF0C2D-E743-4B39-B9D8-C4036052FB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9" y="1329712"/>
            <a:ext cx="4396642" cy="4720734"/>
          </a:xfrm>
        </p:spPr>
      </p:pic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1EB7C747-3349-40DB-8B41-D45A585F5D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86" y="1329711"/>
            <a:ext cx="4784036" cy="4720735"/>
          </a:xfrm>
        </p:spPr>
      </p:pic>
    </p:spTree>
    <p:extLst>
      <p:ext uri="{BB962C8B-B14F-4D97-AF65-F5344CB8AC3E}">
        <p14:creationId xmlns:p14="http://schemas.microsoft.com/office/powerpoint/2010/main" val="344758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E8439-BD98-47F4-BE36-4B0AD4624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9905" y="1571548"/>
            <a:ext cx="8915399" cy="2262781"/>
          </a:xfrm>
        </p:spPr>
        <p:txBody>
          <a:bodyPr/>
          <a:lstStyle/>
          <a:p>
            <a:r>
              <a:rPr lang="fr-FR" b="1" dirty="0"/>
              <a:t>PAGE STOKAGE:</a:t>
            </a:r>
            <a:endParaRPr lang="fr-FR" dirty="0">
              <a:latin typeface="Franklin Gothic Book (Corps)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FA999A-5529-470E-96F0-5AA694D16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155061"/>
            <a:ext cx="6831673" cy="1086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dirty="0"/>
              <a:t>Listes de les livres disponibles dans MaLibrairie.</a:t>
            </a:r>
          </a:p>
          <a:p>
            <a:endParaRPr lang="fr-FR" sz="6600" dirty="0"/>
          </a:p>
        </p:txBody>
      </p:sp>
    </p:spTree>
    <p:extLst>
      <p:ext uri="{BB962C8B-B14F-4D97-AF65-F5344CB8AC3E}">
        <p14:creationId xmlns:p14="http://schemas.microsoft.com/office/powerpoint/2010/main" val="2127551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97F26340-5B69-4EB0-A0AE-74ADA295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Barre De Recherche</a:t>
            </a:r>
            <a:br>
              <a:rPr lang="fr-FR" b="1" dirty="0"/>
            </a:br>
            <a:endParaRPr lang="fr-FR" b="1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CCB46EB-09ED-4303-B6D7-85A194BCE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420647" y="2645795"/>
            <a:ext cx="8915400" cy="1566409"/>
          </a:xfrm>
        </p:spPr>
      </p:pic>
    </p:spTree>
    <p:extLst>
      <p:ext uri="{BB962C8B-B14F-4D97-AF65-F5344CB8AC3E}">
        <p14:creationId xmlns:p14="http://schemas.microsoft.com/office/powerpoint/2010/main" val="3672772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CCB46EB-09ED-4303-B6D7-85A194BCE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3905" y="1483603"/>
            <a:ext cx="9885000" cy="3890793"/>
          </a:xfrm>
        </p:spPr>
      </p:pic>
    </p:spTree>
    <p:extLst>
      <p:ext uri="{BB962C8B-B14F-4D97-AF65-F5344CB8AC3E}">
        <p14:creationId xmlns:p14="http://schemas.microsoft.com/office/powerpoint/2010/main" val="1497133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0BD1D9-78C7-46CD-9340-066A6F507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PAGE D’ACCUEIL: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513023-0CBD-4C24-921B-78664595C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3604591"/>
          </a:xfrm>
        </p:spPr>
        <p:txBody>
          <a:bodyPr>
            <a:noAutofit/>
          </a:bodyPr>
          <a:lstStyle/>
          <a:p>
            <a:r>
              <a:rPr lang="fr-FR" sz="2000" dirty="0"/>
              <a:t>Menu disponible sur toutes les pages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/>
              <a:t>Explication brève de ce qui se passe sur MaLibrairie.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/>
              <a:t>Tous les livres de la librairie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/>
              <a:t>Indication brève pour savoir où se rendre pour nous contacter.</a:t>
            </a:r>
          </a:p>
        </p:txBody>
      </p:sp>
    </p:spTree>
    <p:extLst>
      <p:ext uri="{BB962C8B-B14F-4D97-AF65-F5344CB8AC3E}">
        <p14:creationId xmlns:p14="http://schemas.microsoft.com/office/powerpoint/2010/main" val="3404484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5D22AC1-77CD-49BF-9006-8A398FA59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1809" y="1063518"/>
            <a:ext cx="9501809" cy="4730964"/>
          </a:xfrm>
        </p:spPr>
      </p:pic>
    </p:spTree>
    <p:extLst>
      <p:ext uri="{BB962C8B-B14F-4D97-AF65-F5344CB8AC3E}">
        <p14:creationId xmlns:p14="http://schemas.microsoft.com/office/powerpoint/2010/main" val="2873858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5D22AC1-77CD-49BF-9006-8A398FA59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9782" y="1671334"/>
            <a:ext cx="10349485" cy="3515331"/>
          </a:xfrm>
        </p:spPr>
      </p:pic>
    </p:spTree>
    <p:extLst>
      <p:ext uri="{BB962C8B-B14F-4D97-AF65-F5344CB8AC3E}">
        <p14:creationId xmlns:p14="http://schemas.microsoft.com/office/powerpoint/2010/main" val="2153330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E8439-BD98-47F4-BE36-4B0AD4624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9905" y="1732721"/>
            <a:ext cx="8915399" cy="2262781"/>
          </a:xfrm>
        </p:spPr>
        <p:txBody>
          <a:bodyPr/>
          <a:lstStyle/>
          <a:p>
            <a:r>
              <a:rPr lang="fr-FR" b="1" dirty="0"/>
              <a:t>PAGE D’OFFRE:</a:t>
            </a:r>
            <a:endParaRPr lang="fr-FR" dirty="0">
              <a:latin typeface="Franklin Gothic Book (Corps)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FA999A-5529-470E-96F0-5AA694D16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155061"/>
            <a:ext cx="6831673" cy="108623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fr-FR" sz="11200" b="1" dirty="0"/>
              <a:t>Cette page est réservé aux personnes souhaitant candidater pour MaLibrairie</a:t>
            </a:r>
          </a:p>
          <a:p>
            <a:endParaRPr lang="fr-FR" sz="6600" dirty="0"/>
          </a:p>
        </p:txBody>
      </p:sp>
    </p:spTree>
    <p:extLst>
      <p:ext uri="{BB962C8B-B14F-4D97-AF65-F5344CB8AC3E}">
        <p14:creationId xmlns:p14="http://schemas.microsoft.com/office/powerpoint/2010/main" val="3376351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5D22AC1-77CD-49BF-9006-8A398FA59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7884" y="899736"/>
            <a:ext cx="3376231" cy="5058528"/>
          </a:xfrm>
        </p:spPr>
      </p:pic>
    </p:spTree>
    <p:extLst>
      <p:ext uri="{BB962C8B-B14F-4D97-AF65-F5344CB8AC3E}">
        <p14:creationId xmlns:p14="http://schemas.microsoft.com/office/powerpoint/2010/main" val="3397394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E8439-BD98-47F4-BE36-4B0AD4624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92655"/>
          </a:xfrm>
        </p:spPr>
        <p:txBody>
          <a:bodyPr>
            <a:normAutofit/>
          </a:bodyPr>
          <a:lstStyle/>
          <a:p>
            <a:pPr algn="ctr"/>
            <a:r>
              <a:rPr lang="fr-FR" sz="5400" b="1" dirty="0"/>
              <a:t>PRE- RECQUIS:</a:t>
            </a:r>
            <a:endParaRPr lang="fr-FR" sz="5400" dirty="0">
              <a:latin typeface="Franklin Gothic Book (Corps)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FA999A-5529-470E-96F0-5AA694D16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5499" y="1974574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lang="fr-FR" sz="2000" b="1" dirty="0"/>
              <a:t>Installer nginx</a:t>
            </a:r>
            <a:r>
              <a:rPr lang="fr-FR" sz="2000" dirty="0"/>
              <a:t>: </a:t>
            </a:r>
            <a:r>
              <a:rPr lang="fr-FR" sz="2000" u="sng" dirty="0">
                <a:hlinkClick r:id="rId2"/>
              </a:rPr>
              <a:t>http://nginx.org/en/download.html</a:t>
            </a:r>
            <a:endParaRPr lang="fr-FR" sz="2000" u="sng" dirty="0"/>
          </a:p>
          <a:p>
            <a:pPr marL="0" indent="0">
              <a:buNone/>
            </a:pPr>
            <a:endParaRPr lang="fr-FR" sz="2000" u="sng" dirty="0"/>
          </a:p>
          <a:p>
            <a:r>
              <a:rPr lang="fr-FR" sz="2000" dirty="0"/>
              <a:t>Désarchiver le code source (</a:t>
            </a:r>
            <a:r>
              <a:rPr lang="fr-FR" sz="2000" b="1" dirty="0"/>
              <a:t>Projet.zip</a:t>
            </a:r>
            <a:r>
              <a:rPr lang="fr-FR" sz="2000" dirty="0"/>
              <a:t>) dans le root de nginx(dans notre cas dans le répertoire </a:t>
            </a:r>
            <a:r>
              <a:rPr lang="fr-FR" sz="2000" b="1" dirty="0"/>
              <a:t>C:\NGNIX\nginx-1.21.4\html</a:t>
            </a:r>
            <a:r>
              <a:rPr lang="fr-FR" sz="2000" dirty="0"/>
              <a:t>)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/>
              <a:t>Lancer le serveur (logo G vert)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/>
              <a:t>Lancer ensuite le code source depuis le navigateur en tapant « « </a:t>
            </a:r>
            <a:r>
              <a:rPr lang="fr-FR" sz="2000" b="1" dirty="0"/>
              <a:t>localhost</a:t>
            </a:r>
            <a:r>
              <a:rPr lang="fr-FR" sz="2000" dirty="0"/>
              <a:t> » + « </a:t>
            </a:r>
            <a:r>
              <a:rPr lang="fr-FR" sz="2000" b="1" dirty="0"/>
              <a:t>/</a:t>
            </a:r>
            <a:r>
              <a:rPr lang="fr-FR" sz="2000" dirty="0"/>
              <a:t> » +  « nom du fichier » ». Ce qui donne par exemple « </a:t>
            </a:r>
            <a:r>
              <a:rPr lang="fr-FR" sz="2000" b="1" dirty="0"/>
              <a:t>localhost/Projet/page_d_accueil.html »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25366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E8439-BD98-47F4-BE36-4B0AD4624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9905" y="1732721"/>
            <a:ext cx="8915399" cy="2262781"/>
          </a:xfrm>
        </p:spPr>
        <p:txBody>
          <a:bodyPr/>
          <a:lstStyle/>
          <a:p>
            <a:r>
              <a:rPr lang="fr-FR" b="1" dirty="0"/>
              <a:t>Passons maintenant sur MaLibrairie:</a:t>
            </a:r>
            <a:endParaRPr lang="fr-FR" dirty="0">
              <a:latin typeface="Franklin Gothic Book (Corps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278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E8439-BD98-47F4-BE36-4B0AD4624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9905" y="1732721"/>
            <a:ext cx="8915399" cy="2262781"/>
          </a:xfrm>
        </p:spPr>
        <p:txBody>
          <a:bodyPr>
            <a:noAutofit/>
          </a:bodyPr>
          <a:lstStyle/>
          <a:p>
            <a:r>
              <a:rPr lang="fr-FR" sz="14900" b="1" dirty="0"/>
              <a:t>FIN</a:t>
            </a:r>
            <a:endParaRPr lang="fr-FR" sz="14900" dirty="0">
              <a:latin typeface="Franklin Gothic Book (Corps)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FA999A-5529-470E-96F0-5AA694D16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155061"/>
            <a:ext cx="6831673" cy="1086237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fr-FR" sz="6600" b="1" dirty="0"/>
              <a:t>Nous espérons que ce premier projet vous a plus.</a:t>
            </a:r>
          </a:p>
          <a:p>
            <a:pPr marL="0" indent="0">
              <a:buNone/>
            </a:pPr>
            <a:r>
              <a:rPr lang="fr-FR" sz="6600" b="1" dirty="0"/>
              <a:t>En ce qui nous concerne on a vraiment apprécié le faire. </a:t>
            </a:r>
          </a:p>
          <a:p>
            <a:endParaRPr lang="fr-FR" sz="6600" dirty="0"/>
          </a:p>
        </p:txBody>
      </p:sp>
    </p:spTree>
    <p:extLst>
      <p:ext uri="{BB962C8B-B14F-4D97-AF65-F5344CB8AC3E}">
        <p14:creationId xmlns:p14="http://schemas.microsoft.com/office/powerpoint/2010/main" val="161884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E8439-BD98-47F4-BE36-4B0AD4624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9905" y="1571548"/>
            <a:ext cx="8915399" cy="2262781"/>
          </a:xfrm>
        </p:spPr>
        <p:txBody>
          <a:bodyPr/>
          <a:lstStyle/>
          <a:p>
            <a:r>
              <a:rPr lang="fr-FR" b="1" dirty="0"/>
              <a:t>PAGE D’ACCUEIL:</a:t>
            </a:r>
            <a:endParaRPr lang="fr-FR" dirty="0">
              <a:latin typeface="Franklin Gothic Book (Corps)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FA999A-5529-470E-96F0-5AA694D16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155061"/>
            <a:ext cx="6831673" cy="1086237"/>
          </a:xfrm>
        </p:spPr>
        <p:txBody>
          <a:bodyPr>
            <a:normAutofit/>
          </a:bodyPr>
          <a:lstStyle/>
          <a:p>
            <a:r>
              <a:rPr lang="fr-FR" sz="2800" b="1" dirty="0"/>
              <a:t>Menu disponible sur toutes les pages.</a:t>
            </a:r>
          </a:p>
        </p:txBody>
      </p:sp>
    </p:spTree>
    <p:extLst>
      <p:ext uri="{BB962C8B-B14F-4D97-AF65-F5344CB8AC3E}">
        <p14:creationId xmlns:p14="http://schemas.microsoft.com/office/powerpoint/2010/main" val="3764484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5D22AC1-77CD-49BF-9006-8A398FA59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5889" y="210024"/>
            <a:ext cx="9316575" cy="1114450"/>
          </a:xfr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EEFD199-3987-4A06-830F-7B39169B8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89" y="1173984"/>
            <a:ext cx="9316575" cy="110233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2357C73-19A4-4615-9AFA-2BB79DAE1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906" y="2266579"/>
            <a:ext cx="9316594" cy="116242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FF21AE0-8F8C-46A1-B86E-903853645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888" y="3306853"/>
            <a:ext cx="9316594" cy="11853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309A9DE-EFD7-43BD-9DE5-051C681E8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888" y="4492244"/>
            <a:ext cx="9316576" cy="10053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0497415-D8AA-4A0A-A9BE-FCC308DD9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5888" y="5485555"/>
            <a:ext cx="9316576" cy="11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71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E8439-BD98-47F4-BE36-4B0AD4624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9905" y="1616702"/>
            <a:ext cx="8915399" cy="2262781"/>
          </a:xfrm>
        </p:spPr>
        <p:txBody>
          <a:bodyPr/>
          <a:lstStyle/>
          <a:p>
            <a:r>
              <a:rPr lang="fr-FR" b="1" dirty="0"/>
              <a:t>PAGE D’ACCUEIL:</a:t>
            </a:r>
            <a:endParaRPr lang="fr-FR" dirty="0">
              <a:latin typeface="Franklin Gothic Book (Corps)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FA999A-5529-470E-96F0-5AA694D16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155061"/>
            <a:ext cx="6831673" cy="1086237"/>
          </a:xfrm>
        </p:spPr>
        <p:txBody>
          <a:bodyPr>
            <a:normAutofit/>
          </a:bodyPr>
          <a:lstStyle/>
          <a:p>
            <a:r>
              <a:rPr lang="fr-FR" sz="2800" b="1" dirty="0"/>
              <a:t>Explication brève de ce qui se passe sur MaLibrairie.</a:t>
            </a:r>
          </a:p>
        </p:txBody>
      </p:sp>
    </p:spTree>
    <p:extLst>
      <p:ext uri="{BB962C8B-B14F-4D97-AF65-F5344CB8AC3E}">
        <p14:creationId xmlns:p14="http://schemas.microsoft.com/office/powerpoint/2010/main" val="2404737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02AFDB6-EA83-480E-A2F5-6FD529526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1076" y="1842051"/>
            <a:ext cx="10555854" cy="3644349"/>
          </a:xfrm>
        </p:spPr>
      </p:pic>
    </p:spTree>
    <p:extLst>
      <p:ext uri="{BB962C8B-B14F-4D97-AF65-F5344CB8AC3E}">
        <p14:creationId xmlns:p14="http://schemas.microsoft.com/office/powerpoint/2010/main" val="2128390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E8439-BD98-47F4-BE36-4B0AD4624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9905" y="1892280"/>
            <a:ext cx="8915399" cy="2262781"/>
          </a:xfrm>
        </p:spPr>
        <p:txBody>
          <a:bodyPr/>
          <a:lstStyle/>
          <a:p>
            <a:r>
              <a:rPr lang="fr-FR" b="1" dirty="0"/>
              <a:t>PAGE D’ACCUEIL:</a:t>
            </a:r>
            <a:endParaRPr lang="fr-FR" dirty="0">
              <a:latin typeface="Franklin Gothic Book (Corps)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FA999A-5529-470E-96F0-5AA694D16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314088"/>
            <a:ext cx="6831673" cy="1086237"/>
          </a:xfrm>
        </p:spPr>
        <p:txBody>
          <a:bodyPr>
            <a:normAutofit/>
          </a:bodyPr>
          <a:lstStyle/>
          <a:p>
            <a:r>
              <a:rPr lang="fr-FR" sz="2800" b="1" dirty="0"/>
              <a:t>Tous les livres de la librairie.</a:t>
            </a:r>
          </a:p>
        </p:txBody>
      </p:sp>
    </p:spTree>
    <p:extLst>
      <p:ext uri="{BB962C8B-B14F-4D97-AF65-F5344CB8AC3E}">
        <p14:creationId xmlns:p14="http://schemas.microsoft.com/office/powerpoint/2010/main" val="112038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0A33CF5-C14C-4445-A566-3ECD657CF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75" y="0"/>
            <a:ext cx="5856570" cy="1675059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EDC2B5-68CC-4D16-8C5C-7EEB53C53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74" y="1575463"/>
            <a:ext cx="5856571" cy="159521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4EC0A10-FE2B-46E2-B6E9-A3D4E5135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74" y="3170681"/>
            <a:ext cx="5856571" cy="168818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170B2A2-2868-40CC-8F49-C352F017F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974" y="4746144"/>
            <a:ext cx="5856571" cy="16881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FFAD75D-2C3B-4910-8D50-0082F9E385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3079" y="-54464"/>
            <a:ext cx="5504068" cy="19182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4A350B8-54DD-4C28-9C27-6BEEF267C0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4789" y="1863797"/>
            <a:ext cx="5562358" cy="22611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C141985-6E23-4607-9038-9F88CE7081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3079" y="3968603"/>
            <a:ext cx="5504068" cy="247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45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E8439-BD98-47F4-BE36-4B0AD4624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9905" y="1798983"/>
            <a:ext cx="8915399" cy="2262781"/>
          </a:xfrm>
        </p:spPr>
        <p:txBody>
          <a:bodyPr/>
          <a:lstStyle/>
          <a:p>
            <a:r>
              <a:rPr lang="fr-FR" b="1" dirty="0"/>
              <a:t>PAGE D’ACCUEIL:</a:t>
            </a:r>
            <a:endParaRPr lang="fr-FR" dirty="0">
              <a:latin typeface="Franklin Gothic Book (Corps)"/>
              <a:cs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FA999A-5529-470E-96F0-5AA694D16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155061"/>
            <a:ext cx="6831673" cy="1086237"/>
          </a:xfrm>
        </p:spPr>
        <p:txBody>
          <a:bodyPr>
            <a:normAutofit/>
          </a:bodyPr>
          <a:lstStyle/>
          <a:p>
            <a:r>
              <a:rPr lang="fr-FR" sz="2800" b="1" dirty="0"/>
              <a:t>Indication brève pour savoir où se rendre pour nous contacter.</a:t>
            </a:r>
          </a:p>
          <a:p>
            <a:endParaRPr lang="fr-FR" sz="6000" b="1" dirty="0"/>
          </a:p>
        </p:txBody>
      </p:sp>
    </p:spTree>
    <p:extLst>
      <p:ext uri="{BB962C8B-B14F-4D97-AF65-F5344CB8AC3E}">
        <p14:creationId xmlns:p14="http://schemas.microsoft.com/office/powerpoint/2010/main" val="6136508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TM02892315[[fn=Brin]]</Template>
  <TotalTime>475</TotalTime>
  <Words>294</Words>
  <Application>Microsoft Office PowerPoint</Application>
  <PresentationFormat>Grand écran</PresentationFormat>
  <Paragraphs>42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Century Gothic</vt:lpstr>
      <vt:lpstr>Franklin Gothic Book (Corps)</vt:lpstr>
      <vt:lpstr>Wingdings 3</vt:lpstr>
      <vt:lpstr>Brin</vt:lpstr>
      <vt:lpstr>Projet n°1:</vt:lpstr>
      <vt:lpstr>PAGE D’ACCUEIL:</vt:lpstr>
      <vt:lpstr>PAGE D’ACCUEIL:</vt:lpstr>
      <vt:lpstr>Présentation PowerPoint</vt:lpstr>
      <vt:lpstr>PAGE D’ACCUEIL:</vt:lpstr>
      <vt:lpstr>Présentation PowerPoint</vt:lpstr>
      <vt:lpstr>PAGE D’ACCUEIL:</vt:lpstr>
      <vt:lpstr>Présentation PowerPoint</vt:lpstr>
      <vt:lpstr>PAGE D’ACCUEIL:</vt:lpstr>
      <vt:lpstr>Présentation PowerPoint</vt:lpstr>
      <vt:lpstr>PAGE DE LIBRAIRIE:</vt:lpstr>
      <vt:lpstr>Texte expliquant clairement qu’est ce MaLibrairie</vt:lpstr>
      <vt:lpstr>PAGE EMPLOYES:</vt:lpstr>
      <vt:lpstr>Présentation PowerPoint</vt:lpstr>
      <vt:lpstr>PAGE DE CONTACT:</vt:lpstr>
      <vt:lpstr>Présentation PowerPoint</vt:lpstr>
      <vt:lpstr>PAGE STOKAGE:</vt:lpstr>
      <vt:lpstr>Barre De Recherche </vt:lpstr>
      <vt:lpstr>Présentation PowerPoint</vt:lpstr>
      <vt:lpstr>Présentation PowerPoint</vt:lpstr>
      <vt:lpstr>Présentation PowerPoint</vt:lpstr>
      <vt:lpstr>PAGE D’OFFRE:</vt:lpstr>
      <vt:lpstr>Présentation PowerPoint</vt:lpstr>
      <vt:lpstr>PRE- RECQUIS:</vt:lpstr>
      <vt:lpstr>Passons maintenant sur MaLibrairie: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n°1:</dc:title>
  <dc:creator>Noel</dc:creator>
  <cp:lastModifiedBy>Etia-anaëlle Sakoa</cp:lastModifiedBy>
  <cp:revision>6</cp:revision>
  <dcterms:created xsi:type="dcterms:W3CDTF">2021-11-27T11:24:11Z</dcterms:created>
  <dcterms:modified xsi:type="dcterms:W3CDTF">2021-12-03T09:46:14Z</dcterms:modified>
</cp:coreProperties>
</file>